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3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62DB5-B42C-42D8-BD1F-D34DFD2FA268}" v="1" dt="2018-12-13T20:42:53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>
                <a:cs typeface="Calibri Light"/>
              </a:rPr>
              <a:t>Fully Actuated Variable Compliant Robot Thumb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Chris Berry and Yasmin Bragg</a:t>
            </a:r>
            <a:endParaRPr lang="en-US" dirty="0"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877F3-F04E-4E97-89EE-D7F584968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Aim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6FAE05C-9C5B-4B3C-B5C1-03A48F6BC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To design</a:t>
            </a:r>
            <a:r>
              <a:rPr lang="en-US" sz="2800" dirty="0">
                <a:cs typeface="Calibri"/>
              </a:rPr>
              <a:t> a robotic thumb with the ability to display variable compliance. This will be </a:t>
            </a:r>
            <a:r>
              <a:rPr lang="en-US" sz="2800" err="1">
                <a:cs typeface="Calibri"/>
              </a:rPr>
              <a:t>utilising</a:t>
            </a:r>
            <a:r>
              <a:rPr lang="en-US" sz="2800" dirty="0">
                <a:cs typeface="Calibri"/>
              </a:rPr>
              <a:t> a ball joint and a hinge joint </a:t>
            </a:r>
            <a:r>
              <a:rPr lang="en-US" sz="2800">
                <a:cs typeface="Calibri"/>
              </a:rPr>
              <a:t>to represent the field of movements provided by the Metacarpophalangeal and Interphalangeal Joints in the human thumb. The intention is that the design could eventually be integrated into a fully robotic hand.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045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297-1D7A-4215-BE3D-9ECEAEF5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082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Design Concept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68DE6790-1F33-456E-94C2-4595C0D5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532" y="3815058"/>
            <a:ext cx="1184784" cy="27398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F57CB1-214E-425B-96B6-75E40F16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1326F16F-4E10-452A-BD0C-4C744E5B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27" y="361318"/>
            <a:ext cx="1595715" cy="273981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B8962AE-0732-4BF3-9B5E-F6009787F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062" y="3994374"/>
            <a:ext cx="1635177" cy="2559898"/>
          </a:xfrm>
          <a:prstGeom prst="rect">
            <a:avLst/>
          </a:prstGeom>
        </p:spPr>
      </p:pic>
      <p:pic>
        <p:nvPicPr>
          <p:cNvPr id="6" name="Picture 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DEBEF991-1269-4EF9-BFB3-619C668F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572" y="745388"/>
            <a:ext cx="2364317" cy="19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7F1A009-8094-4B67-BD07-A5E30D6D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686" y="346167"/>
            <a:ext cx="913643" cy="1588946"/>
          </a:xfrm>
          <a:prstGeom prst="rect">
            <a:avLst/>
          </a:prstGeom>
        </p:spPr>
      </p:pic>
      <p:pic>
        <p:nvPicPr>
          <p:cNvPr id="33" name="Picture 6" descr="A close up of a toy&#10;&#10;Description generated with high confidence">
            <a:extLst>
              <a:ext uri="{FF2B5EF4-FFF2-40B4-BE49-F238E27FC236}">
                <a16:creationId xmlns:a16="http://schemas.microsoft.com/office/drawing/2014/main" id="{4B10316F-1CF0-46BC-AE50-87760736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31" y="306583"/>
            <a:ext cx="1489899" cy="1547948"/>
          </a:xfrm>
          <a:prstGeom prst="rect">
            <a:avLst/>
          </a:prstGeom>
        </p:spPr>
      </p:pic>
      <p:pic>
        <p:nvPicPr>
          <p:cNvPr id="14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87B634A-06C4-4C66-9797-4840DF96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517" y="2639045"/>
            <a:ext cx="965277" cy="1588934"/>
          </a:xfrm>
          <a:prstGeom prst="rect">
            <a:avLst/>
          </a:prstGeom>
        </p:spPr>
      </p:pic>
      <p:pic>
        <p:nvPicPr>
          <p:cNvPr id="20" name="Picture 1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69E8E96-E84A-44BB-BE5B-2DF3A6EE4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208" y="4930536"/>
            <a:ext cx="1028731" cy="158266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E932C-40A8-4E42-8E77-88B651D4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Progression of Design </a:t>
            </a:r>
            <a:r>
              <a:rPr lang="en-US" sz="4800">
                <a:solidFill>
                  <a:srgbClr val="FFFFFF"/>
                </a:solidFill>
                <a:cs typeface="Calibri Light"/>
              </a:rPr>
              <a:t>up until CDR</a:t>
            </a:r>
            <a:endParaRPr lang="en-US" sz="48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6" descr="A picture containing table, microscope, indoor&#10;&#10;Description generated with high confidence">
            <a:extLst>
              <a:ext uri="{FF2B5EF4-FFF2-40B4-BE49-F238E27FC236}">
                <a16:creationId xmlns:a16="http://schemas.microsoft.com/office/drawing/2014/main" id="{7CC2BB79-0255-46CB-8939-E60FA90D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218" y="127721"/>
            <a:ext cx="2258292" cy="19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5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85D38-6772-4F24-81B5-365021A0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Issues found with CDR Designs</a:t>
            </a:r>
          </a:p>
        </p:txBody>
      </p:sp>
      <p:pic>
        <p:nvPicPr>
          <p:cNvPr id="5" name="Picture 6" descr="A picture containing indoor, table, green, sitting&#10;&#10;Description generated with very high confidence">
            <a:extLst>
              <a:ext uri="{FF2B5EF4-FFF2-40B4-BE49-F238E27FC236}">
                <a16:creationId xmlns:a16="http://schemas.microsoft.com/office/drawing/2014/main" id="{D0F3DBFC-6CF2-4D69-9232-B90BCF2A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43" y="307731"/>
            <a:ext cx="2538499" cy="3997637"/>
          </a:xfrm>
          <a:prstGeom prst="rect">
            <a:avLst/>
          </a:prstGeom>
        </p:spPr>
      </p:pic>
      <p:pic>
        <p:nvPicPr>
          <p:cNvPr id="9" name="Picture 9" descr="A picture containing music, kazoo&#10;&#10;Description generated with very high confidence">
            <a:extLst>
              <a:ext uri="{FF2B5EF4-FFF2-40B4-BE49-F238E27FC236}">
                <a16:creationId xmlns:a16="http://schemas.microsoft.com/office/drawing/2014/main" id="{62CB17F2-7FDC-41B5-86A3-2312DE54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34" y="1062829"/>
            <a:ext cx="3433324" cy="282390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indoor, green, table, toy&#10;&#10;Description generated with very high confidence">
            <a:extLst>
              <a:ext uri="{FF2B5EF4-FFF2-40B4-BE49-F238E27FC236}">
                <a16:creationId xmlns:a16="http://schemas.microsoft.com/office/drawing/2014/main" id="{3D82BDBF-E2B6-4C9E-9297-EA1A0B54B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44" y="310253"/>
            <a:ext cx="2518511" cy="39976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83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9807-064C-45D6-830B-170EB782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85776"/>
            <a:ext cx="3841273" cy="3436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Redesigns Since CDR</a:t>
            </a:r>
          </a:p>
        </p:txBody>
      </p:sp>
      <p:pic>
        <p:nvPicPr>
          <p:cNvPr id="3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495856C-CB01-4F55-939B-70DB0DBEC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9"/>
          <a:stretch/>
        </p:blipFill>
        <p:spPr>
          <a:xfrm>
            <a:off x="4629733" y="485775"/>
            <a:ext cx="2721342" cy="5895975"/>
          </a:xfrm>
          <a:prstGeom prst="rect">
            <a:avLst/>
          </a:prstGeom>
        </p:spPr>
      </p:pic>
      <p:pic>
        <p:nvPicPr>
          <p:cNvPr id="9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CD16370-1474-406E-AD50-5D82C97DC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24" b="4"/>
          <a:stretch/>
        </p:blipFill>
        <p:spPr>
          <a:xfrm>
            <a:off x="7516668" y="485775"/>
            <a:ext cx="2014916" cy="2867552"/>
          </a:xfrm>
          <a:prstGeom prst="rect">
            <a:avLst/>
          </a:prstGeom>
        </p:spPr>
      </p:pic>
      <p:pic>
        <p:nvPicPr>
          <p:cNvPr id="5" name="Picture 6" descr="A close up of ware&#10;&#10;Description generated with high confidence">
            <a:extLst>
              <a:ext uri="{FF2B5EF4-FFF2-40B4-BE49-F238E27FC236}">
                <a16:creationId xmlns:a16="http://schemas.microsoft.com/office/drawing/2014/main" id="{4CA5CB31-58E1-4A74-A1C4-05495E6E3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9" r="29074" b="1"/>
          <a:stretch/>
        </p:blipFill>
        <p:spPr>
          <a:xfrm>
            <a:off x="9692451" y="485775"/>
            <a:ext cx="2014917" cy="286755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5FEAF7-BB1D-4E09-B4C3-19C310A9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579" y="4003046"/>
            <a:ext cx="3383280" cy="0"/>
          </a:xfrm>
          <a:prstGeom prst="line">
            <a:avLst/>
          </a:prstGeom>
          <a:ln w="19050">
            <a:solidFill>
              <a:srgbClr val="33A2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70C010F-F4EA-4623-B4A9-15748E168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" b="2402"/>
          <a:stretch/>
        </p:blipFill>
        <p:spPr>
          <a:xfrm>
            <a:off x="7514305" y="3514196"/>
            <a:ext cx="4193063" cy="28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4BFB-78C3-423A-9FC9-BB5E48F2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Final Design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ABA9-B107-42AD-9C01-5936AA33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cs typeface="Calibri"/>
            </a:endParaRPr>
          </a:p>
          <a:p>
            <a:pPr lvl="1"/>
            <a:endParaRPr lang="en-US" sz="2000" dirty="0"/>
          </a:p>
        </p:txBody>
      </p:sp>
      <p:pic>
        <p:nvPicPr>
          <p:cNvPr id="4" name="Picture 4" descr="A picture containing yellow, table, toy, sitting&#10;&#10;Description generated with very high confidence">
            <a:extLst>
              <a:ext uri="{FF2B5EF4-FFF2-40B4-BE49-F238E27FC236}">
                <a16:creationId xmlns:a16="http://schemas.microsoft.com/office/drawing/2014/main" id="{69A313E5-838C-4949-BFAA-38D448AF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309" y="-3958"/>
            <a:ext cx="2414836" cy="6865916"/>
          </a:xfrm>
          <a:prstGeom prst="rect">
            <a:avLst/>
          </a:prstGeom>
        </p:spPr>
      </p:pic>
      <p:pic>
        <p:nvPicPr>
          <p:cNvPr id="6" name="Picture 6" descr="A picture containing cup, table, sitting, indoor&#10;&#10;Description generated with very high confidence">
            <a:extLst>
              <a:ext uri="{FF2B5EF4-FFF2-40B4-BE49-F238E27FC236}">
                <a16:creationId xmlns:a16="http://schemas.microsoft.com/office/drawing/2014/main" id="{7B3CF178-750D-4DFF-B278-CA9A6964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86" y="2598716"/>
            <a:ext cx="2061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411A-26CC-4977-AD1B-55D9EA9E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41" y="446263"/>
            <a:ext cx="63871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Condolensces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2B9543-1A8B-40A3-AF22-82815C98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6" y="1921956"/>
            <a:ext cx="6382657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r>
              <a:rPr lang="en-US" sz="1800">
                <a:cs typeface="Calibri"/>
              </a:rPr>
              <a:t>A huge thank you to Matin Stoelen for providing such an excellent and enjoyable module and of course to Jake Gibson Shaw-Sutton for the constant support with our design and the massive patience it must have taken whilst dealing with our regular pestering.</a:t>
            </a:r>
            <a:endParaRPr lang="en-US" sz="1800" dirty="0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11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Fully Actuated Variable Compliant Robot Thumb</vt:lpstr>
      <vt:lpstr>Aim</vt:lpstr>
      <vt:lpstr>Design Concept</vt:lpstr>
      <vt:lpstr>Progression of Design up until CDR</vt:lpstr>
      <vt:lpstr>Issues found with CDR Designs</vt:lpstr>
      <vt:lpstr>Redesigns Since CDR</vt:lpstr>
      <vt:lpstr>Final Design</vt:lpstr>
      <vt:lpstr>Condolensces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Design Review</dc:title>
  <dc:creator>Yasmin Bragg</dc:creator>
  <cp:lastModifiedBy>Yasmin Bragg</cp:lastModifiedBy>
  <cp:revision>397</cp:revision>
  <dcterms:created xsi:type="dcterms:W3CDTF">2018-11-27T07:58:15Z</dcterms:created>
  <dcterms:modified xsi:type="dcterms:W3CDTF">2019-01-08T23:50:28Z</dcterms:modified>
</cp:coreProperties>
</file>